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1"/>
  </p:notesMasterIdLst>
  <p:sldIdLst>
    <p:sldId id="256" r:id="rId2"/>
    <p:sldId id="312" r:id="rId3"/>
    <p:sldId id="313" r:id="rId4"/>
    <p:sldId id="293" r:id="rId5"/>
    <p:sldId id="295" r:id="rId6"/>
    <p:sldId id="296" r:id="rId7"/>
    <p:sldId id="298" r:id="rId8"/>
    <p:sldId id="299" r:id="rId9"/>
    <p:sldId id="267" r:id="rId10"/>
    <p:sldId id="278" r:id="rId11"/>
    <p:sldId id="277" r:id="rId12"/>
    <p:sldId id="279" r:id="rId13"/>
    <p:sldId id="271" r:id="rId14"/>
    <p:sldId id="272" r:id="rId15"/>
    <p:sldId id="280" r:id="rId16"/>
    <p:sldId id="281" r:id="rId17"/>
    <p:sldId id="287" r:id="rId18"/>
    <p:sldId id="288" r:id="rId19"/>
    <p:sldId id="289" r:id="rId20"/>
    <p:sldId id="290" r:id="rId21"/>
    <p:sldId id="291" r:id="rId22"/>
    <p:sldId id="286" r:id="rId23"/>
    <p:sldId id="305" r:id="rId24"/>
    <p:sldId id="306" r:id="rId25"/>
    <p:sldId id="307" r:id="rId26"/>
    <p:sldId id="308" r:id="rId27"/>
    <p:sldId id="292" r:id="rId28"/>
    <p:sldId id="264" r:id="rId29"/>
    <p:sldId id="309" r:id="rId30"/>
  </p:sldIdLst>
  <p:sldSz cx="9144000" cy="5143500" type="screen16x9"/>
  <p:notesSz cx="6858000" cy="9144000"/>
  <p:embeddedFontLst>
    <p:embeddedFont>
      <p:font typeface="Lato" panose="020B0604020202020204" charset="0"/>
      <p:regular r:id="rId32"/>
      <p:bold r:id="rId33"/>
      <p:italic r:id="rId34"/>
      <p:boldItalic r:id="rId35"/>
    </p:embeddedFont>
    <p:embeddedFont>
      <p:font typeface="Garamond" panose="02020404030301010803" pitchFamily="18" charset="0"/>
      <p:regular r:id="rId36"/>
      <p:bold r:id="rId37"/>
      <p:italic r:id="rId38"/>
    </p:embeddedFont>
    <p:embeddedFont>
      <p:font typeface="Segoe UI Black" panose="020B0A02040204020203" pitchFamily="34" charset="0"/>
      <p:bold r:id="rId39"/>
      <p:boldItalic r:id="rId40"/>
    </p:embeddedFont>
    <p:embeddedFont>
      <p:font typeface="Century" panose="02040604050505020304" pitchFamily="18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C7"/>
    <a:srgbClr val="B0875C"/>
    <a:srgbClr val="E6CFB4"/>
    <a:srgbClr val="DDBE99"/>
    <a:srgbClr val="EEDAC0"/>
    <a:srgbClr val="E6C9A1"/>
    <a:srgbClr val="DBB690"/>
    <a:srgbClr val="DC3912"/>
    <a:srgbClr val="3366CC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89335" autoAdjust="0"/>
  </p:normalViewPr>
  <p:slideViewPr>
    <p:cSldViewPr snapToGrid="0">
      <p:cViewPr varScale="1">
        <p:scale>
          <a:sx n="152" d="100"/>
          <a:sy n="152" d="100"/>
        </p:scale>
        <p:origin x="312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1143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10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11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mal formuladas.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assistência no preparo de uma receita.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Elementos de medidas incoerentes.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Dificuldade na procura de receitas com ingredientes da despensa.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BEB9C7-392C-47A4-83CF-0B019C3E6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084" y="2420038"/>
            <a:ext cx="716342" cy="7376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C85DFA-C399-4B5E-BC82-62B0EB499BE6}"/>
              </a:ext>
            </a:extLst>
          </p:cNvPr>
          <p:cNvSpPr txBox="1"/>
          <p:nvPr/>
        </p:nvSpPr>
        <p:spPr>
          <a:xfrm>
            <a:off x="6848117" y="2143039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10000"/>
                  </a:schemeClr>
                </a:solidFill>
              </a:rPr>
              <a:t>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Dificuldade dos cozinheiros durante o preparo da receita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Utilizaria um aplicativo capaz de identificar receitas?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 de receitas através do nome, ingredientes e descrição;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por: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Tempo de Preparo;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Avaliação da Comunidade;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Compartilhamento da Receita com a comunidade;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padronizada do modo de preparo da receita atraves de: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Categorização da Receita;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Estruturação de Etapas e Passos;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Representação de dicas e cronômetros;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Inclusão 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Integração dos ingredientes na Despensa;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Jodelly Maichszak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Clem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Buscar Receitas compatíveis com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Manipulação dos Ingredientes;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Filtrar receitas compativeis por: 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Tempo de Preparo;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Avaliação da Comunidade;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Nova abordagem durante o preparo da receita: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Separação de Ingredientes:</a:t>
            </a:r>
          </a:p>
          <a:p>
            <a:pPr lvl="2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Integração com a Despensa;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Marcador de Etapas e Passos: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Cronometro e Dicas;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% de preparo;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Duração de Preparo;</a:t>
            </a:r>
          </a:p>
          <a:p>
            <a:pPr lvl="1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Feedback do Cozinheiro através da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1493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50392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8527" y="448215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561" y="44600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 O diagrama de implantação descreve a instalação física e a troca de informações geradas pelo software em componentes de hardware. </a:t>
            </a:r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Ascenção do numero de buscas por esse conteúdo em várias plataformas;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 internet é cada vez mais utilizada para pesquisas de receitas culinárias;</a:t>
            </a:r>
          </a:p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Mundo digital possui grande expressão economica;</a:t>
            </a: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512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Mercado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" name="Espaço Reservado para Conteúdo 19">
            <a:extLst>
              <a:ext uri="{FF2B5EF4-FFF2-40B4-BE49-F238E27FC236}">
                <a16:creationId xmlns:a16="http://schemas.microsoft.com/office/drawing/2014/main" id="{46E5C31C-0EDA-41CA-885D-7A6B1246A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5814" y="2176729"/>
            <a:ext cx="6219612" cy="2156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FA4B9CF7-A0C2-4FF2-83F4-AD8F067A411A}"/>
              </a:ext>
            </a:extLst>
          </p:cNvPr>
          <p:cNvSpPr txBox="1"/>
          <p:nvPr/>
        </p:nvSpPr>
        <p:spPr>
          <a:xfrm>
            <a:off x="1962906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75002B-C786-4622-BA68-18541A62FF9A}"/>
              </a:ext>
            </a:extLst>
          </p:cNvPr>
          <p:cNvSpPr txBox="1"/>
          <p:nvPr/>
        </p:nvSpPr>
        <p:spPr>
          <a:xfrm>
            <a:off x="3958691" y="1871532"/>
            <a:ext cx="1226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YouTube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A24DD4-94F8-45C3-9A71-1AC307381597}"/>
              </a:ext>
            </a:extLst>
          </p:cNvPr>
          <p:cNvSpPr txBox="1"/>
          <p:nvPr/>
        </p:nvSpPr>
        <p:spPr>
          <a:xfrm>
            <a:off x="6169279" y="1871532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Google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BD60507-5423-4BA9-A5D4-F6D965456487}"/>
              </a:ext>
            </a:extLst>
          </p:cNvPr>
          <p:cNvSpPr txBox="1"/>
          <p:nvPr/>
        </p:nvSpPr>
        <p:spPr>
          <a:xfrm>
            <a:off x="4332454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40%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D2B40B9-CFBE-438A-B98B-3AECE9E8BCBA}"/>
              </a:ext>
            </a:extLst>
          </p:cNvPr>
          <p:cNvSpPr txBox="1"/>
          <p:nvPr/>
        </p:nvSpPr>
        <p:spPr>
          <a:xfrm>
            <a:off x="6352020" y="42429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30%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1D26E57-1EBB-4C97-A88B-E67DAD92F264}"/>
              </a:ext>
            </a:extLst>
          </p:cNvPr>
          <p:cNvSpPr txBox="1"/>
          <p:nvPr/>
        </p:nvSpPr>
        <p:spPr>
          <a:xfrm>
            <a:off x="2184648" y="424297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/>
              <a:t>245%</a:t>
            </a: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0359" y="2273300"/>
            <a:ext cx="2788841" cy="1828800"/>
          </a:xfrm>
        </p:spPr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Publicar.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Despensa.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Lista de compra.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Publicar.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Despensa.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Lista de compra.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Publicar.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Despensa.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Lista de compra.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Publicar.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Despensa.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Lista de compra.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9" y="1474837"/>
            <a:ext cx="8257832" cy="2054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5109844" y="375988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015968" y="3743709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095827" y="3759886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4223" y="427218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40404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3564</TotalTime>
  <Words>568</Words>
  <Application>Microsoft Office PowerPoint</Application>
  <PresentationFormat>Apresentação na tela (16:9)</PresentationFormat>
  <Paragraphs>168</Paragraphs>
  <Slides>29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Lato</vt:lpstr>
      <vt:lpstr>Garamond</vt:lpstr>
      <vt:lpstr>Segoe UI Black</vt:lpstr>
      <vt:lpstr>Arial</vt:lpstr>
      <vt:lpstr>Century</vt:lpstr>
      <vt:lpstr>Orgânico</vt:lpstr>
      <vt:lpstr>Let’s Cook      Inovação Tecnológica</vt:lpstr>
      <vt:lpstr>Equipe</vt:lpstr>
      <vt:lpstr>Mercado</vt:lpstr>
      <vt:lpstr>Mercado</vt:lpstr>
      <vt:lpstr>TASTEMADE</vt:lpstr>
      <vt:lpstr>YUMMLY</vt:lpstr>
      <vt:lpstr>TASTY</vt:lpstr>
      <vt:lpstr>TUDO GOSTOSO</vt:lpstr>
      <vt:lpstr>Apresentação do PowerPoint</vt:lpstr>
      <vt:lpstr>Comparativo das plataformas</vt:lpstr>
      <vt:lpstr>Apresentação do PowerPoint</vt:lpstr>
      <vt:lpstr>Pesquisa de Mercado</vt:lpstr>
      <vt:lpstr>Dificuldade de compreender receitas</vt:lpstr>
      <vt:lpstr>Dificuldade dos cozinheiros durante o preparo da receita</vt:lpstr>
      <vt:lpstr>Identificação de receitas através dos ingredientes</vt:lpstr>
      <vt:lpstr>Utilizaria um aplicativo capaz de identificar receitas?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120</cp:revision>
  <dcterms:modified xsi:type="dcterms:W3CDTF">2017-12-04T14:09:00Z</dcterms:modified>
</cp:coreProperties>
</file>